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4688800" cy="35661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3" d="100"/>
          <a:sy n="33" d="100"/>
        </p:scale>
        <p:origin x="756" y="-3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1660" y="5836288"/>
            <a:ext cx="20985480" cy="12415520"/>
          </a:xfrm>
        </p:spPr>
        <p:txBody>
          <a:bodyPr anchor="b"/>
          <a:lstStyle>
            <a:lvl1pPr algn="ctr">
              <a:defRPr sz="16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86100" y="18730598"/>
            <a:ext cx="18516600" cy="8609962"/>
          </a:xfrm>
        </p:spPr>
        <p:txBody>
          <a:bodyPr/>
          <a:lstStyle>
            <a:lvl1pPr marL="0" indent="0" algn="ctr">
              <a:buNone/>
              <a:defRPr sz="6480"/>
            </a:lvl1pPr>
            <a:lvl2pPr marL="1234440" indent="0" algn="ctr">
              <a:buNone/>
              <a:defRPr sz="5400"/>
            </a:lvl2pPr>
            <a:lvl3pPr marL="2468880" indent="0" algn="ctr">
              <a:buNone/>
              <a:defRPr sz="4860"/>
            </a:lvl3pPr>
            <a:lvl4pPr marL="3703320" indent="0" algn="ctr">
              <a:buNone/>
              <a:defRPr sz="4320"/>
            </a:lvl4pPr>
            <a:lvl5pPr marL="4937760" indent="0" algn="ctr">
              <a:buNone/>
              <a:defRPr sz="4320"/>
            </a:lvl5pPr>
            <a:lvl6pPr marL="6172200" indent="0" algn="ctr">
              <a:buNone/>
              <a:defRPr sz="4320"/>
            </a:lvl6pPr>
            <a:lvl7pPr marL="7406640" indent="0" algn="ctr">
              <a:buNone/>
              <a:defRPr sz="4320"/>
            </a:lvl7pPr>
            <a:lvl8pPr marL="8641080" indent="0" algn="ctr">
              <a:buNone/>
              <a:defRPr sz="4320"/>
            </a:lvl8pPr>
            <a:lvl9pPr marL="9875520" indent="0" algn="ctr">
              <a:buNone/>
              <a:defRPr sz="43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3C23-1989-4385-919A-7BF4B9A7E1AB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DC2C-77B1-4D0A-99F8-25EF546FF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465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3C23-1989-4385-919A-7BF4B9A7E1AB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DC2C-77B1-4D0A-99F8-25EF546FF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99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67924" y="1898650"/>
            <a:ext cx="5323523" cy="3022155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97356" y="1898650"/>
            <a:ext cx="15661958" cy="3022155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3C23-1989-4385-919A-7BF4B9A7E1AB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DC2C-77B1-4D0A-99F8-25EF546FF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20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3C23-1989-4385-919A-7BF4B9A7E1AB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DC2C-77B1-4D0A-99F8-25EF546FF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2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4498" y="8890646"/>
            <a:ext cx="21294090" cy="14834232"/>
          </a:xfrm>
        </p:spPr>
        <p:txBody>
          <a:bodyPr anchor="b"/>
          <a:lstStyle>
            <a:lvl1pPr>
              <a:defRPr sz="16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4498" y="23865216"/>
            <a:ext cx="21294090" cy="7800972"/>
          </a:xfrm>
        </p:spPr>
        <p:txBody>
          <a:bodyPr/>
          <a:lstStyle>
            <a:lvl1pPr marL="0" indent="0">
              <a:buNone/>
              <a:defRPr sz="6480">
                <a:solidFill>
                  <a:schemeClr val="tx1"/>
                </a:solidFill>
              </a:defRPr>
            </a:lvl1pPr>
            <a:lvl2pPr marL="12344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2pPr>
            <a:lvl3pPr marL="2468880" indent="0">
              <a:buNone/>
              <a:defRPr sz="4860">
                <a:solidFill>
                  <a:schemeClr val="tx1">
                    <a:tint val="75000"/>
                  </a:schemeClr>
                </a:solidFill>
              </a:defRPr>
            </a:lvl3pPr>
            <a:lvl4pPr marL="370332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4pPr>
            <a:lvl5pPr marL="49377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5pPr>
            <a:lvl6pPr marL="617220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6pPr>
            <a:lvl7pPr marL="740664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7pPr>
            <a:lvl8pPr marL="864108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8pPr>
            <a:lvl9pPr marL="987552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3C23-1989-4385-919A-7BF4B9A7E1AB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DC2C-77B1-4D0A-99F8-25EF546FF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3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7355" y="9493250"/>
            <a:ext cx="10492740" cy="2262695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498705" y="9493250"/>
            <a:ext cx="10492740" cy="2262695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3C23-1989-4385-919A-7BF4B9A7E1AB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DC2C-77B1-4D0A-99F8-25EF546FF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51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0571" y="1898658"/>
            <a:ext cx="21294090" cy="68929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0573" y="8742048"/>
            <a:ext cx="10444518" cy="4284342"/>
          </a:xfrm>
        </p:spPr>
        <p:txBody>
          <a:bodyPr anchor="b"/>
          <a:lstStyle>
            <a:lvl1pPr marL="0" indent="0">
              <a:buNone/>
              <a:defRPr sz="648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860" b="1"/>
            </a:lvl3pPr>
            <a:lvl4pPr marL="3703320" indent="0">
              <a:buNone/>
              <a:defRPr sz="4320" b="1"/>
            </a:lvl4pPr>
            <a:lvl5pPr marL="4937760" indent="0">
              <a:buNone/>
              <a:defRPr sz="4320" b="1"/>
            </a:lvl5pPr>
            <a:lvl6pPr marL="6172200" indent="0">
              <a:buNone/>
              <a:defRPr sz="4320" b="1"/>
            </a:lvl6pPr>
            <a:lvl7pPr marL="7406640" indent="0">
              <a:buNone/>
              <a:defRPr sz="4320" b="1"/>
            </a:lvl7pPr>
            <a:lvl8pPr marL="8641080" indent="0">
              <a:buNone/>
              <a:defRPr sz="4320" b="1"/>
            </a:lvl8pPr>
            <a:lvl9pPr marL="9875520" indent="0">
              <a:buNone/>
              <a:defRPr sz="4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00573" y="13026390"/>
            <a:ext cx="10444518" cy="1915985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498706" y="8742048"/>
            <a:ext cx="10495956" cy="4284342"/>
          </a:xfrm>
        </p:spPr>
        <p:txBody>
          <a:bodyPr anchor="b"/>
          <a:lstStyle>
            <a:lvl1pPr marL="0" indent="0">
              <a:buNone/>
              <a:defRPr sz="648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860" b="1"/>
            </a:lvl3pPr>
            <a:lvl4pPr marL="3703320" indent="0">
              <a:buNone/>
              <a:defRPr sz="4320" b="1"/>
            </a:lvl4pPr>
            <a:lvl5pPr marL="4937760" indent="0">
              <a:buNone/>
              <a:defRPr sz="4320" b="1"/>
            </a:lvl5pPr>
            <a:lvl6pPr marL="6172200" indent="0">
              <a:buNone/>
              <a:defRPr sz="4320" b="1"/>
            </a:lvl6pPr>
            <a:lvl7pPr marL="7406640" indent="0">
              <a:buNone/>
              <a:defRPr sz="4320" b="1"/>
            </a:lvl7pPr>
            <a:lvl8pPr marL="8641080" indent="0">
              <a:buNone/>
              <a:defRPr sz="4320" b="1"/>
            </a:lvl8pPr>
            <a:lvl9pPr marL="9875520" indent="0">
              <a:buNone/>
              <a:defRPr sz="4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498706" y="13026390"/>
            <a:ext cx="10495956" cy="1915985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3C23-1989-4385-919A-7BF4B9A7E1AB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DC2C-77B1-4D0A-99F8-25EF546FF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6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3C23-1989-4385-919A-7BF4B9A7E1AB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DC2C-77B1-4D0A-99F8-25EF546FF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48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3C23-1989-4385-919A-7BF4B9A7E1AB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DC2C-77B1-4D0A-99F8-25EF546FF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864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0571" y="2377440"/>
            <a:ext cx="7962781" cy="8321040"/>
          </a:xfrm>
        </p:spPr>
        <p:txBody>
          <a:bodyPr anchor="b"/>
          <a:lstStyle>
            <a:lvl1pPr>
              <a:defRPr sz="8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95956" y="5134618"/>
            <a:ext cx="12498705" cy="25342850"/>
          </a:xfrm>
        </p:spPr>
        <p:txBody>
          <a:bodyPr/>
          <a:lstStyle>
            <a:lvl1pPr>
              <a:defRPr sz="8640"/>
            </a:lvl1pPr>
            <a:lvl2pPr>
              <a:defRPr sz="7560"/>
            </a:lvl2pPr>
            <a:lvl3pPr>
              <a:defRPr sz="648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00571" y="10698480"/>
            <a:ext cx="7962781" cy="19820258"/>
          </a:xfrm>
        </p:spPr>
        <p:txBody>
          <a:bodyPr/>
          <a:lstStyle>
            <a:lvl1pPr marL="0" indent="0">
              <a:buNone/>
              <a:defRPr sz="4320"/>
            </a:lvl1pPr>
            <a:lvl2pPr marL="1234440" indent="0">
              <a:buNone/>
              <a:defRPr sz="3780"/>
            </a:lvl2pPr>
            <a:lvl3pPr marL="2468880" indent="0">
              <a:buNone/>
              <a:defRPr sz="3240"/>
            </a:lvl3pPr>
            <a:lvl4pPr marL="3703320" indent="0">
              <a:buNone/>
              <a:defRPr sz="2700"/>
            </a:lvl4pPr>
            <a:lvl5pPr marL="4937760" indent="0">
              <a:buNone/>
              <a:defRPr sz="2700"/>
            </a:lvl5pPr>
            <a:lvl6pPr marL="6172200" indent="0">
              <a:buNone/>
              <a:defRPr sz="2700"/>
            </a:lvl6pPr>
            <a:lvl7pPr marL="7406640" indent="0">
              <a:buNone/>
              <a:defRPr sz="2700"/>
            </a:lvl7pPr>
            <a:lvl8pPr marL="8641080" indent="0">
              <a:buNone/>
              <a:defRPr sz="2700"/>
            </a:lvl8pPr>
            <a:lvl9pPr marL="9875520" indent="0">
              <a:buNone/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3C23-1989-4385-919A-7BF4B9A7E1AB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DC2C-77B1-4D0A-99F8-25EF546FF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51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0571" y="2377440"/>
            <a:ext cx="7962781" cy="8321040"/>
          </a:xfrm>
        </p:spPr>
        <p:txBody>
          <a:bodyPr anchor="b"/>
          <a:lstStyle>
            <a:lvl1pPr>
              <a:defRPr sz="8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95956" y="5134618"/>
            <a:ext cx="12498705" cy="25342850"/>
          </a:xfrm>
        </p:spPr>
        <p:txBody>
          <a:bodyPr anchor="t"/>
          <a:lstStyle>
            <a:lvl1pPr marL="0" indent="0">
              <a:buNone/>
              <a:defRPr sz="8640"/>
            </a:lvl1pPr>
            <a:lvl2pPr marL="1234440" indent="0">
              <a:buNone/>
              <a:defRPr sz="7560"/>
            </a:lvl2pPr>
            <a:lvl3pPr marL="2468880" indent="0">
              <a:buNone/>
              <a:defRPr sz="6480"/>
            </a:lvl3pPr>
            <a:lvl4pPr marL="3703320" indent="0">
              <a:buNone/>
              <a:defRPr sz="5400"/>
            </a:lvl4pPr>
            <a:lvl5pPr marL="4937760" indent="0">
              <a:buNone/>
              <a:defRPr sz="5400"/>
            </a:lvl5pPr>
            <a:lvl6pPr marL="6172200" indent="0">
              <a:buNone/>
              <a:defRPr sz="5400"/>
            </a:lvl6pPr>
            <a:lvl7pPr marL="7406640" indent="0">
              <a:buNone/>
              <a:defRPr sz="5400"/>
            </a:lvl7pPr>
            <a:lvl8pPr marL="8641080" indent="0">
              <a:buNone/>
              <a:defRPr sz="5400"/>
            </a:lvl8pPr>
            <a:lvl9pPr marL="9875520" indent="0">
              <a:buNone/>
              <a:defRPr sz="5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00571" y="10698480"/>
            <a:ext cx="7962781" cy="19820258"/>
          </a:xfrm>
        </p:spPr>
        <p:txBody>
          <a:bodyPr/>
          <a:lstStyle>
            <a:lvl1pPr marL="0" indent="0">
              <a:buNone/>
              <a:defRPr sz="4320"/>
            </a:lvl1pPr>
            <a:lvl2pPr marL="1234440" indent="0">
              <a:buNone/>
              <a:defRPr sz="3780"/>
            </a:lvl2pPr>
            <a:lvl3pPr marL="2468880" indent="0">
              <a:buNone/>
              <a:defRPr sz="3240"/>
            </a:lvl3pPr>
            <a:lvl4pPr marL="3703320" indent="0">
              <a:buNone/>
              <a:defRPr sz="2700"/>
            </a:lvl4pPr>
            <a:lvl5pPr marL="4937760" indent="0">
              <a:buNone/>
              <a:defRPr sz="2700"/>
            </a:lvl5pPr>
            <a:lvl6pPr marL="6172200" indent="0">
              <a:buNone/>
              <a:defRPr sz="2700"/>
            </a:lvl6pPr>
            <a:lvl7pPr marL="7406640" indent="0">
              <a:buNone/>
              <a:defRPr sz="2700"/>
            </a:lvl7pPr>
            <a:lvl8pPr marL="8641080" indent="0">
              <a:buNone/>
              <a:defRPr sz="2700"/>
            </a:lvl8pPr>
            <a:lvl9pPr marL="9875520" indent="0">
              <a:buNone/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3C23-1989-4385-919A-7BF4B9A7E1AB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DC2C-77B1-4D0A-99F8-25EF546FF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52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7355" y="1898658"/>
            <a:ext cx="21294090" cy="6892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7355" y="9493250"/>
            <a:ext cx="21294090" cy="226269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97355" y="33053028"/>
            <a:ext cx="5554980" cy="1898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23C23-1989-4385-919A-7BF4B9A7E1AB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78165" y="33053028"/>
            <a:ext cx="8332470" cy="1898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36465" y="33053028"/>
            <a:ext cx="5554980" cy="1898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ADC2C-77B1-4D0A-99F8-25EF546FF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3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468880" rtl="0" eaLnBrk="1" latinLnBrk="0" hangingPunct="1">
        <a:lnSpc>
          <a:spcPct val="90000"/>
        </a:lnSpc>
        <a:spcBef>
          <a:spcPct val="0"/>
        </a:spcBef>
        <a:buNone/>
        <a:defRPr sz="118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7220" indent="-617220" algn="l" defTabSz="2468880" rtl="0" eaLnBrk="1" latinLnBrk="0" hangingPunct="1">
        <a:lnSpc>
          <a:spcPct val="90000"/>
        </a:lnSpc>
        <a:spcBef>
          <a:spcPts val="27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85166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555498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78942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802386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925830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1049274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32B2B2B-4CC1-053C-E75F-83359211D8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960" y="0"/>
            <a:ext cx="24798527" cy="68884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8FA07AA-E42E-302F-B500-2B4EE28FD18E}"/>
              </a:ext>
            </a:extLst>
          </p:cNvPr>
          <p:cNvSpPr txBox="1"/>
          <p:nvPr/>
        </p:nvSpPr>
        <p:spPr>
          <a:xfrm>
            <a:off x="15407640" y="6117953"/>
            <a:ext cx="4754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February 9, 2023</a:t>
            </a:r>
          </a:p>
        </p:txBody>
      </p:sp>
      <p:sp>
        <p:nvSpPr>
          <p:cNvPr id="4" name="Rounded Rectangle 12">
            <a:extLst>
              <a:ext uri="{FF2B5EF4-FFF2-40B4-BE49-F238E27FC236}">
                <a16:creationId xmlns:a16="http://schemas.microsoft.com/office/drawing/2014/main" id="{5AFF78BE-915D-621A-E3A1-1E5ACB104936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1845721" y="6888481"/>
            <a:ext cx="20985163" cy="326617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defPPr>
              <a:defRPr lang="en-US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6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6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6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6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6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497263" rtl="0">
              <a:defRPr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Title</a:t>
            </a:r>
          </a:p>
          <a:p>
            <a:pPr algn="ctr" defTabSz="3497263" rtl="0"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Authors</a:t>
            </a:r>
          </a:p>
          <a:p>
            <a:pPr algn="ctr" defTabSz="3497263" rtl="0"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Affiliations</a:t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emails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30A82-5633-2477-BDDB-F4E7B94A4CD7}"/>
              </a:ext>
            </a:extLst>
          </p:cNvPr>
          <p:cNvSpPr txBox="1"/>
          <p:nvPr/>
        </p:nvSpPr>
        <p:spPr>
          <a:xfrm>
            <a:off x="101599" y="10640060"/>
            <a:ext cx="12115800" cy="6463308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383C55-8A66-5000-9FDB-3D3EC21217CA}"/>
              </a:ext>
            </a:extLst>
          </p:cNvPr>
          <p:cNvSpPr txBox="1"/>
          <p:nvPr/>
        </p:nvSpPr>
        <p:spPr>
          <a:xfrm>
            <a:off x="101599" y="17272164"/>
            <a:ext cx="12115800" cy="18220373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9AA1309-EB96-B380-7F78-E7EEBFA328A2}"/>
              </a:ext>
            </a:extLst>
          </p:cNvPr>
          <p:cNvSpPr txBox="1"/>
          <p:nvPr/>
        </p:nvSpPr>
        <p:spPr>
          <a:xfrm>
            <a:off x="12415524" y="10640060"/>
            <a:ext cx="12115800" cy="13665279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</a:t>
            </a:r>
            <a:endParaRPr lang="en-US" sz="16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81FB3B5-1E73-6BDA-7698-EBDBF3D6072E}"/>
              </a:ext>
            </a:extLst>
          </p:cNvPr>
          <p:cNvSpPr txBox="1"/>
          <p:nvPr/>
        </p:nvSpPr>
        <p:spPr>
          <a:xfrm>
            <a:off x="12451653" y="24394160"/>
            <a:ext cx="12115800" cy="6463308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</a:t>
            </a:r>
            <a:endParaRPr lang="en-US" sz="16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CDD720A-1399-A559-CD0F-21B272261B5F}"/>
              </a:ext>
            </a:extLst>
          </p:cNvPr>
          <p:cNvSpPr txBox="1"/>
          <p:nvPr/>
        </p:nvSpPr>
        <p:spPr>
          <a:xfrm>
            <a:off x="12485787" y="30968222"/>
            <a:ext cx="12115800" cy="4555093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Selected references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</a:t>
            </a:r>
            <a:endParaRPr lang="en-US" sz="16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501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23</TotalTime>
  <Words>35</Words>
  <Application>Microsoft Office PowerPoint</Application>
  <PresentationFormat>Custom</PresentationFormat>
  <Paragraphs>152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Title Authors Affiliations emails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TechZone-PC</dc:creator>
  <cp:lastModifiedBy>TechZone-PC</cp:lastModifiedBy>
  <cp:revision>10</cp:revision>
  <dcterms:created xsi:type="dcterms:W3CDTF">2023-01-27T18:41:56Z</dcterms:created>
  <dcterms:modified xsi:type="dcterms:W3CDTF">2023-01-27T19:07:05Z</dcterms:modified>
</cp:coreProperties>
</file>