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1F5C"/>
    <a:srgbClr val="002570"/>
    <a:srgbClr val="002A7E"/>
    <a:srgbClr val="002B82"/>
    <a:srgbClr val="002F8E"/>
    <a:srgbClr val="003296"/>
    <a:srgbClr val="002368"/>
    <a:srgbClr val="243190"/>
    <a:srgbClr val="FFC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C15EC-0765-4E0F-A393-1BCE3CC27B49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4BDBA-42AE-4613-986C-C3AF532BA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8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5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0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9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33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76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3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06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C4BDBA-42AE-4613-986C-C3AF532BA7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4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2E75-5644-BE3A-0DAE-6690012B4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DCF2D-C353-E985-AB55-3800C9240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1EF08-6497-179B-55CE-01FE06D5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AB7AB-3D3D-578B-ED75-72326899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BEAA9-8679-FE4C-ED57-1E5C0BBD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E203E-029B-A251-8B65-1EC7A327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88667-1EF0-45FA-8767-CE4AC42BD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EBC2D-0353-EFCD-FF52-F94506F86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74C2B-4FA8-17FC-9C07-91008D13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80749-DCA4-6A71-433D-410DA39F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6725A-AEBC-07D2-1843-1EAE412E6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1C3C6-00E2-0F30-B416-7AD8A51EC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E43FC-5F75-BE81-299C-610DEFBE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1C187-E149-09B7-F34D-CF5670C7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4A2B1-EE51-627F-FD2B-F5C0E7827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31D4-F776-A4D2-D031-A815D576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027C-65F6-6DDA-22CA-8977CA3F5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BC5F7-00C0-63C1-002C-B551BC4F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4DD44-389D-2E95-9408-4031522A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51F1A-3F57-772E-2DB6-796ACC5B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2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EDA-69C6-2858-3CE1-DF49F699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59E7C-B601-6C97-94B3-8404C8B23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D2C26-FE5C-FC47-2D9A-0A9506F5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EEBB6E-A7F0-5FA4-FBE6-0EC579A1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6C808-A16F-1DA5-10E2-357ABA39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8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E1AA-8905-8EE0-02AF-F9F4439E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610C2-69DC-C843-36FC-DC6E1460F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9575E-93F3-4724-4508-B189D492C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4B976-E17C-48B0-E050-1EE0B2C4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05E3B-68D1-A432-6BAD-914E8FAD8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630E4-3CE9-7E6E-EB47-9659E1D5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71B9-68DD-494F-CA7D-9464D3C8D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1DFD1-22EA-CC19-AF8A-E3B0AAE12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6D396-6F6B-DF07-A6AC-0E0B29CFD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A8B03-ED0A-E368-603C-092BB3059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82980-C7BF-F04D-2B9D-8FB3E59A5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B24B13-99DF-2F23-8326-0EED7720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A86A6-8D28-007C-2F41-24245007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973C79-C2A6-9980-8FC4-C135C3D7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9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9D748-8E3D-CDE6-305C-B43C36A7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FA1D06-6C2F-DF5B-1867-0B008FE17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6D5D5-4426-33B1-BAE3-882587A9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4E33B-BE3A-BACB-8626-0CA0F657E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1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41822-8FA4-25C0-CEA9-C1617005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B566B6-021F-4231-C03B-C5F10729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0B4161-2D8E-C069-547A-CCD2CAD7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CAAE-41C3-F5FA-BE1E-16112B431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58F0D-C2C6-390B-58A2-AAA877EFB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E76C5-C9A5-1982-DE69-C090B162B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08747-59E2-00E2-9349-DD07F2BA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6E553-17DF-2425-8C3E-89B290A8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1AFEC-6D27-A4C7-8B2E-4358B0C2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05B2-4068-101C-E721-14D004FA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58ECE-7860-0F74-A409-22C0FDA57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54B1F-D72C-62F3-7EB6-6FC968B9F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B49BA-388F-4F62-95CA-1EE65F14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9F77D-DF90-AC36-12A6-019639F9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BB5FC-E477-8BA7-ADC8-A31B0D64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4DAA5-A25C-152E-23B1-697FB51A5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99389-C08A-FE6E-7170-80C0BBB1D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2F52A-2F3E-E7B6-7474-118C24AA0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4042E-8810-45E4-A4CB-3007FE1D3092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0E6BB-3EF4-49FC-F6C1-0CD0E44D1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9E10A-2FFF-581E-2644-A95937B6F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52E9-1F7B-476B-96F8-9F33FB38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9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6385"/>
            <a:ext cx="9144000" cy="2387600"/>
          </a:xfrm>
        </p:spPr>
        <p:txBody>
          <a:bodyPr/>
          <a:lstStyle/>
          <a:p>
            <a:r>
              <a:rPr lang="en-US" sz="4000" dirty="0"/>
              <a:t>Title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5F717-246A-B761-5C8A-4B95A6443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3157"/>
            <a:ext cx="9144000" cy="1655762"/>
          </a:xfrm>
        </p:spPr>
        <p:txBody>
          <a:bodyPr/>
          <a:lstStyle/>
          <a:p>
            <a:r>
              <a:rPr lang="en-US" sz="2800" dirty="0"/>
              <a:t>Authors</a:t>
            </a:r>
          </a:p>
          <a:p>
            <a:r>
              <a:rPr lang="en-US" dirty="0"/>
              <a:t>Affiliations</a:t>
            </a:r>
          </a:p>
          <a:p>
            <a:r>
              <a:rPr lang="en-US" dirty="0"/>
              <a:t>Emails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0F3E54-2C37-CF41-E399-D49023451DFC}"/>
              </a:ext>
            </a:extLst>
          </p:cNvPr>
          <p:cNvGrpSpPr/>
          <p:nvPr/>
        </p:nvGrpSpPr>
        <p:grpSpPr>
          <a:xfrm>
            <a:off x="0" y="-1"/>
            <a:ext cx="12192000" cy="3476978"/>
            <a:chOff x="0" y="-1"/>
            <a:chExt cx="12192000" cy="347697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23BD390-3BC8-EB47-1328-FE263A1251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"/>
              <a:ext cx="12192000" cy="3476978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C9DE680-00E9-A187-224A-237387720C43}"/>
                </a:ext>
              </a:extLst>
            </p:cNvPr>
            <p:cNvSpPr txBox="1"/>
            <p:nvPr/>
          </p:nvSpPr>
          <p:spPr>
            <a:xfrm>
              <a:off x="7823201" y="3059668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CC66"/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39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AA338745-20E6-6389-5917-8CF04797A72B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INTRODUCTION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930B629-7399-717F-3A15-2C9781B2C0D7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3016CD8E-5451-381C-1FAD-2D8BC5988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9B5BD2D-F93C-2F82-AF01-E2853F520996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58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AA338745-20E6-6389-5917-8CF04797A72B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RESEARCH QUESTIONS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4D05DB-DF8C-9069-2DD6-97B7EC59B64B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5CCF9FF-A144-6575-C143-DCCFD707D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39C7C8-25F5-2C19-F145-BC5007511043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227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4C9C15A-ADBB-7EFB-125A-F496E161CE7D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EA79616-3634-5830-77A0-D3F2B52E2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67CEC2-F708-C2EF-D607-6F3BB4AF4B0F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618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RESULTS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6D03ED9-D93E-BCFA-30A7-4A97804A02ED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879D35F-303B-1E44-5647-2135B619B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08C9E9A-4DF6-03FF-7557-8F28E4A46CB8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048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CECF05A-1DFE-B6E8-5B51-6F52F48E377D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B0CF27A-3CC5-8CE3-A6BE-80E49361B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271747-003E-F52F-7DA6-3B80029E5CA9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781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IMPLICATIONS AND APPLICATIONS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77EA030-FA66-F901-E30B-269AF60B1C25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C704A00-96A5-515D-B8A9-7716DBC12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48AC7A-445B-5F6F-7EF9-35FA23B16C58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25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SUGGESTION FOR FURTHER RESERACH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E28FA81-9FAD-87B2-8298-FB1DCE848FDC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543BEDC-871E-DCF4-2C21-D41F44763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36BC2F5-839C-D4C7-B3BA-83C6271FE42A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941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C802-7D4B-A258-8993-85C0178FB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79" y="1703129"/>
            <a:ext cx="11849500" cy="5018947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A4077-6A68-FED8-546B-689EFEBF4E20}"/>
              </a:ext>
            </a:extLst>
          </p:cNvPr>
          <p:cNvSpPr txBox="1"/>
          <p:nvPr/>
        </p:nvSpPr>
        <p:spPr>
          <a:xfrm>
            <a:off x="0" y="1703129"/>
            <a:ext cx="1203142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SELECTED REFERENCES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C57540E-67A2-FABB-BBF3-AFFEE7A2479F}"/>
              </a:ext>
            </a:extLst>
          </p:cNvPr>
          <p:cNvGrpSpPr/>
          <p:nvPr/>
        </p:nvGrpSpPr>
        <p:grpSpPr>
          <a:xfrm>
            <a:off x="-21342" y="12211"/>
            <a:ext cx="12213342" cy="1557572"/>
            <a:chOff x="-21342" y="12211"/>
            <a:chExt cx="12213342" cy="155757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909F31F-E7B8-2F15-4463-0E682C1AE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1342" y="12211"/>
              <a:ext cx="12213342" cy="155757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7C410E-3DB0-A3CD-B4EE-23497CAE58B2}"/>
                </a:ext>
              </a:extLst>
            </p:cNvPr>
            <p:cNvSpPr txBox="1"/>
            <p:nvPr/>
          </p:nvSpPr>
          <p:spPr>
            <a:xfrm>
              <a:off x="4931977" y="1200451"/>
              <a:ext cx="2167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February 9,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5599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Office PowerPoint</Application>
  <PresentationFormat>Widescreen</PresentationFormat>
  <Paragraphs>155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Title </vt:lpstr>
      <vt:lpstr>PowerPoint Presentation</vt:lpstr>
      <vt:lpstr>PowerPoint Presentation</vt:lpstr>
      <vt:lpstr>       </vt:lpstr>
      <vt:lpstr>       </vt:lpstr>
      <vt:lpstr>       </vt:lpstr>
      <vt:lpstr>       </vt:lpstr>
      <vt:lpstr>       </vt:lpstr>
      <vt:lpstr>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TechZone-PC</dc:creator>
  <cp:lastModifiedBy>TechZone-PC</cp:lastModifiedBy>
  <cp:revision>12</cp:revision>
  <dcterms:created xsi:type="dcterms:W3CDTF">2023-01-27T19:21:18Z</dcterms:created>
  <dcterms:modified xsi:type="dcterms:W3CDTF">2023-01-27T20:10:58Z</dcterms:modified>
</cp:coreProperties>
</file>